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71" r:id="rId5"/>
    <p:sldId id="259" r:id="rId6"/>
    <p:sldId id="260" r:id="rId7"/>
    <p:sldId id="261" r:id="rId8"/>
    <p:sldId id="266" r:id="rId9"/>
    <p:sldId id="263" r:id="rId10"/>
    <p:sldId id="264" r:id="rId11"/>
    <p:sldId id="262" r:id="rId12"/>
    <p:sldId id="265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02005" y="918084"/>
            <a:ext cx="10318418" cy="4394988"/>
          </a:xfrm>
        </p:spPr>
        <p:txBody>
          <a:bodyPr/>
          <a:lstStyle/>
          <a:p>
            <a:r>
              <a:rPr lang="el-GR" sz="4000" b="1" dirty="0">
                <a:latin typeface="Comic Sans MS" pitchFamily="66"/>
              </a:rPr>
              <a:t>25η Μαρτίου 1821-2021</a:t>
            </a:r>
            <a:br>
              <a:rPr lang="el-GR" sz="4000" b="1" dirty="0">
                <a:latin typeface="Comic Sans MS" pitchFamily="66"/>
              </a:rPr>
            </a:br>
            <a:r>
              <a:rPr lang="el-GR" sz="4000" b="1" dirty="0">
                <a:latin typeface="Comic Sans MS" pitchFamily="66"/>
              </a:rPr>
              <a:t>200 χρόνια</a:t>
            </a:r>
            <a:endParaRPr lang="el-GR" sz="40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5202943" y="6115721"/>
            <a:ext cx="8045373" cy="742279"/>
          </a:xfrm>
        </p:spPr>
        <p:txBody>
          <a:bodyPr>
            <a:normAutofit lnSpcReduction="10000"/>
          </a:bodyPr>
          <a:lstStyle/>
          <a:p>
            <a:pPr lvl="0"/>
            <a:r>
              <a:rPr lang="el-GR" dirty="0" smtClean="0">
                <a:latin typeface="Comic Sans MS" pitchFamily="66"/>
              </a:rPr>
              <a:t>3</a:t>
            </a:r>
            <a:r>
              <a:rPr lang="el-GR" cap="none" dirty="0" smtClean="0">
                <a:latin typeface="Comic Sans MS" pitchFamily="66"/>
              </a:rPr>
              <a:t>ο</a:t>
            </a:r>
            <a:r>
              <a:rPr lang="el-GR" dirty="0" smtClean="0">
                <a:latin typeface="Comic Sans MS" pitchFamily="66"/>
              </a:rPr>
              <a:t> </a:t>
            </a:r>
            <a:r>
              <a:rPr lang="el-GR" dirty="0">
                <a:latin typeface="Comic Sans MS" pitchFamily="66"/>
              </a:rPr>
              <a:t>Νηπιαγωγείο Λυκόβρυσης</a:t>
            </a:r>
          </a:p>
          <a:p>
            <a:pPr lvl="0"/>
            <a:r>
              <a:rPr lang="el-GR" dirty="0">
                <a:latin typeface="Comic Sans MS" pitchFamily="66"/>
              </a:rPr>
              <a:t>Τμήμα </a:t>
            </a:r>
            <a:r>
              <a:rPr lang="el-GR" dirty="0" smtClean="0">
                <a:latin typeface="Comic Sans MS" pitchFamily="66"/>
              </a:rPr>
              <a:t>Ν3</a:t>
            </a:r>
            <a:endParaRPr lang="el-GR" dirty="0">
              <a:latin typeface="Comic Sans MS" pitchFamily="66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1776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93182" y="2884398"/>
            <a:ext cx="2073500" cy="992143"/>
          </a:xfrm>
        </p:spPr>
        <p:txBody>
          <a:bodyPr>
            <a:normAutofit/>
          </a:bodyPr>
          <a:lstStyle/>
          <a:p>
            <a:r>
              <a:rPr lang="el-GR" sz="3200" dirty="0" smtClean="0">
                <a:latin typeface="Comic Sans MS" panose="030F0702030302020204" pitchFamily="66" charset="0"/>
              </a:rPr>
              <a:t>ΑΛΊΚΗ</a:t>
            </a:r>
            <a:endParaRPr lang="el-GR" sz="3200" dirty="0">
              <a:latin typeface="Comic Sans MS" panose="030F0702030302020204" pitchFamily="66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529" y="361442"/>
            <a:ext cx="6210569" cy="60380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5283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02471"/>
          </a:xfrm>
        </p:spPr>
        <p:txBody>
          <a:bodyPr>
            <a:normAutofit/>
          </a:bodyPr>
          <a:lstStyle/>
          <a:p>
            <a:r>
              <a:rPr lang="el-GR" sz="32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ΑΡΓΥΡΏ</a:t>
            </a:r>
            <a:endParaRPr lang="el-GR" sz="32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837085">
            <a:off x="2443536" y="575568"/>
            <a:ext cx="7415242" cy="606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16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ΘΟΔΩΡΗΣ Κ.</a:t>
            </a:r>
            <a:endParaRPr lang="el-GR" sz="3200" b="1" dirty="0">
              <a:solidFill>
                <a:schemeClr val="tx2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900" y="2286000"/>
            <a:ext cx="7366714" cy="41405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72912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668183" y="315531"/>
            <a:ext cx="4347806" cy="1196671"/>
          </a:xfrm>
        </p:spPr>
        <p:txBody>
          <a:bodyPr>
            <a:normAutofit/>
          </a:bodyPr>
          <a:lstStyle/>
          <a:p>
            <a:r>
              <a:rPr lang="el-GR" sz="32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ΘΟΔΩΡΉΣ Π.</a:t>
            </a:r>
            <a:endParaRPr lang="el-GR" sz="3200" dirty="0">
              <a:solidFill>
                <a:schemeClr val="tx2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4457">
            <a:off x="1346478" y="527668"/>
            <a:ext cx="4242306" cy="54386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8080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>
                <a:latin typeface="Comic Sans MS" panose="030F0702030302020204" pitchFamily="66" charset="0"/>
              </a:rPr>
              <a:t>ΙΩΆΝΝΑ</a:t>
            </a:r>
            <a:endParaRPr lang="el-GR" sz="3200" dirty="0">
              <a:latin typeface="Comic Sans MS" panose="030F0702030302020204" pitchFamily="66" charset="0"/>
            </a:endParaRP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0041">
            <a:off x="1804000" y="812828"/>
            <a:ext cx="4063148" cy="56533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718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sz="3200" b="1" dirty="0">
                <a:latin typeface="Comic Sans MS" pitchFamily="66"/>
              </a:rPr>
              <a:t>Η</a:t>
            </a:r>
            <a:r>
              <a:rPr lang="el-GR" sz="3200" b="1" dirty="0" smtClean="0">
                <a:latin typeface="Comic Sans MS" pitchFamily="66"/>
              </a:rPr>
              <a:t> εκπαιδευτικΌΣ </a:t>
            </a:r>
            <a:r>
              <a:rPr lang="el-GR" sz="3200" b="1" dirty="0">
                <a:latin typeface="Comic Sans MS" pitchFamily="66"/>
              </a:rPr>
              <a:t>του </a:t>
            </a:r>
            <a:r>
              <a:rPr lang="el-GR" sz="3200" b="1" dirty="0" smtClean="0">
                <a:latin typeface="Comic Sans MS" pitchFamily="66"/>
              </a:rPr>
              <a:t>Ν3 </a:t>
            </a:r>
            <a:r>
              <a:rPr lang="el-GR" sz="3200" b="1" dirty="0">
                <a:latin typeface="Comic Sans MS" pitchFamily="66"/>
              </a:rPr>
              <a:t>Τμήματος</a:t>
            </a:r>
            <a:endParaRPr lang="el-GR" sz="32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816577" y="5734497"/>
            <a:ext cx="8045373" cy="742279"/>
          </a:xfrm>
        </p:spPr>
        <p:txBody>
          <a:bodyPr>
            <a:normAutofit/>
          </a:bodyPr>
          <a:lstStyle/>
          <a:p>
            <a:r>
              <a:rPr lang="el-GR" sz="3200" dirty="0" smtClean="0">
                <a:latin typeface="Comic Sans MS" panose="030F0702030302020204" pitchFamily="66" charset="0"/>
              </a:rPr>
              <a:t>ΠΟΥΠΆΛΟΥ ΕΙΡΉΝΗ</a:t>
            </a:r>
            <a:endParaRPr lang="el-GR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69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62885" y="382385"/>
            <a:ext cx="10200068" cy="1492132"/>
          </a:xfrm>
        </p:spPr>
        <p:txBody>
          <a:bodyPr>
            <a:normAutofit/>
          </a:bodyPr>
          <a:lstStyle/>
          <a:p>
            <a:r>
              <a:rPr lang="el-GR" sz="3200" b="1" dirty="0" smtClean="0">
                <a:latin typeface="Comic Sans MS" panose="030F0702030302020204" pitchFamily="66" charset="0"/>
              </a:rPr>
              <a:t>Οι ήρωες της επανάστασης του 1821!</a:t>
            </a:r>
            <a:endParaRPr lang="el-GR" sz="3200" b="1" dirty="0">
              <a:latin typeface="Comic Sans MS" panose="030F0702030302020204" pitchFamily="66" charset="0"/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89784" y="3774150"/>
            <a:ext cx="3628369" cy="272127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1274" y="1013711"/>
            <a:ext cx="2663826" cy="332646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8681" y="1451317"/>
            <a:ext cx="2495550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0273" y="1128451"/>
            <a:ext cx="2755990" cy="37643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9761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68946" y="382385"/>
            <a:ext cx="10361054" cy="635046"/>
          </a:xfrm>
        </p:spPr>
        <p:txBody>
          <a:bodyPr>
            <a:normAutofit/>
          </a:bodyPr>
          <a:lstStyle/>
          <a:p>
            <a:r>
              <a:rPr lang="el-GR" sz="3200" b="1" dirty="0">
                <a:latin typeface="Comic Sans MS" panose="030F0702030302020204" pitchFamily="66" charset="0"/>
              </a:rPr>
              <a:t>Οι ήρωες της επανάστασης του 1821!</a:t>
            </a:r>
            <a:endParaRPr lang="el-GR" sz="3200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4178" y="1146221"/>
            <a:ext cx="3385324" cy="337570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210" y="1017431"/>
            <a:ext cx="3249450" cy="42675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5480" y="2013320"/>
            <a:ext cx="3070751" cy="439392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4099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45616" y="1914971"/>
            <a:ext cx="11459770" cy="4112342"/>
          </a:xfrm>
        </p:spPr>
        <p:txBody>
          <a:bodyPr>
            <a:normAutofit/>
          </a:bodyPr>
          <a:lstStyle/>
          <a:p>
            <a:r>
              <a:rPr lang="el-GR" sz="3200" b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ΣΉΜΕΡΑ ΥΠΆΡΧΟΥΝ ΉΡΩΕΣ?</a:t>
            </a:r>
            <a:br>
              <a:rPr lang="el-GR" sz="3200" b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</a:br>
            <a:r>
              <a:rPr lang="el-GR" sz="32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el-GR" sz="32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</a:br>
            <a:r>
              <a:rPr lang="el-GR" sz="3200" b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ΖΩΓΡΑΦΊΖΩ ΤΟΝ ΑΓΑΠΗΜΈΝΟ ΜΟΥ ΉΡΩΑ!!!</a:t>
            </a:r>
            <a:endParaRPr lang="el-GR" sz="3200" b="1" dirty="0">
              <a:solidFill>
                <a:schemeClr val="tx2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49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ΣΤΈΛΛΑ</a:t>
            </a:r>
            <a:endParaRPr lang="el-GR" sz="3200" dirty="0">
              <a:solidFill>
                <a:schemeClr val="tx2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567" y="814812"/>
            <a:ext cx="4701808" cy="53417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306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>
                <a:latin typeface="Comic Sans MS" panose="030F0702030302020204" pitchFamily="66" charset="0"/>
              </a:rPr>
              <a:t>ΔΗΜΉΤΡΗΣ</a:t>
            </a:r>
            <a:endParaRPr lang="el-GR" sz="3200" dirty="0">
              <a:latin typeface="Comic Sans MS" panose="030F0702030302020204" pitchFamily="66" charset="0"/>
            </a:endParaRPr>
          </a:p>
        </p:txBody>
      </p:sp>
      <p:pic>
        <p:nvPicPr>
          <p:cNvPr id="9" name="Θέση περιεχομένου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288" y="348552"/>
            <a:ext cx="4366083" cy="62003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1811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74406" y="202080"/>
            <a:ext cx="2109708" cy="853987"/>
          </a:xfrm>
        </p:spPr>
        <p:txBody>
          <a:bodyPr>
            <a:normAutofit/>
          </a:bodyPr>
          <a:lstStyle/>
          <a:p>
            <a:r>
              <a:rPr lang="el-GR" sz="32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ΧΑΡΆ</a:t>
            </a:r>
            <a:endParaRPr lang="el-GR" sz="3200" b="1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988611">
            <a:off x="2442665" y="284540"/>
            <a:ext cx="7784580" cy="609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06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ΘΑΝΆΣΗΣ</a:t>
            </a:r>
            <a:endParaRPr lang="el-GR" sz="3200" b="1" dirty="0">
              <a:solidFill>
                <a:schemeClr val="tx2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1354">
            <a:off x="2945541" y="1345840"/>
            <a:ext cx="6790594" cy="41534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5209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0" y="3194351"/>
            <a:ext cx="2498501" cy="566281"/>
          </a:xfrm>
        </p:spPr>
        <p:txBody>
          <a:bodyPr>
            <a:normAutofit/>
          </a:bodyPr>
          <a:lstStyle/>
          <a:p>
            <a:r>
              <a:rPr lang="el-GR" sz="24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ΣΤΕΦΑΝΙΑ</a:t>
            </a:r>
            <a:endParaRPr lang="el-GR" sz="2400" dirty="0">
              <a:solidFill>
                <a:schemeClr val="bg2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864" y="454288"/>
            <a:ext cx="6725620" cy="47054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8655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Κάρτα</Template>
  <TotalTime>57</TotalTime>
  <Words>47</Words>
  <Application>Microsoft Office PowerPoint</Application>
  <PresentationFormat>Ευρεία οθόνη</PresentationFormat>
  <Paragraphs>18</Paragraphs>
  <Slides>15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21" baseType="lpstr">
      <vt:lpstr>Arial</vt:lpstr>
      <vt:lpstr>Comic Sans MS</vt:lpstr>
      <vt:lpstr>Corbel</vt:lpstr>
      <vt:lpstr>Gill Sans MT</vt:lpstr>
      <vt:lpstr>Impact</vt:lpstr>
      <vt:lpstr>Badge</vt:lpstr>
      <vt:lpstr>25η Μαρτίου 1821-2021 200 χρόνια</vt:lpstr>
      <vt:lpstr>Οι ήρωες της επανάστασης του 1821!</vt:lpstr>
      <vt:lpstr>Οι ήρωες της επανάστασης του 1821!</vt:lpstr>
      <vt:lpstr>ΣΉΜΕΡΑ ΥΠΆΡΧΟΥΝ ΉΡΩΕΣ?  ΖΩΓΡΑΦΊΖΩ ΤΟΝ ΑΓΑΠΗΜΈΝΟ ΜΟΥ ΉΡΩΑ!!!</vt:lpstr>
      <vt:lpstr>ΣΤΈΛΛΑ</vt:lpstr>
      <vt:lpstr>ΔΗΜΉΤΡΗΣ</vt:lpstr>
      <vt:lpstr>ΧΑΡΆ</vt:lpstr>
      <vt:lpstr>ΘΑΝΆΣΗΣ</vt:lpstr>
      <vt:lpstr>Παρουσίαση του PowerPoint</vt:lpstr>
      <vt:lpstr>Παρουσίαση του PowerPoint</vt:lpstr>
      <vt:lpstr>ΑΡΓΥΡΏ</vt:lpstr>
      <vt:lpstr>ΘΟΔΩΡΗΣ Κ.</vt:lpstr>
      <vt:lpstr>ΘΟΔΩΡΉΣ Π.</vt:lpstr>
      <vt:lpstr>ΙΩΆΝΝΑ</vt:lpstr>
      <vt:lpstr>Η εκπαιδευτικΌΣ του Ν3 Τμήματος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25η Μαρτίου 1821-2021 200 χρόνια</dc:title>
  <dc:creator>Anastasia</dc:creator>
  <cp:lastModifiedBy>Anastasia</cp:lastModifiedBy>
  <cp:revision>6</cp:revision>
  <dcterms:created xsi:type="dcterms:W3CDTF">2021-04-20T07:21:43Z</dcterms:created>
  <dcterms:modified xsi:type="dcterms:W3CDTF">2021-04-20T08:18:49Z</dcterms:modified>
</cp:coreProperties>
</file>